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72" r:id="rId4"/>
    <p:sldId id="280" r:id="rId5"/>
    <p:sldId id="258" r:id="rId6"/>
    <p:sldId id="275" r:id="rId7"/>
    <p:sldId id="274" r:id="rId8"/>
    <p:sldId id="277" r:id="rId9"/>
    <p:sldId id="278" r:id="rId10"/>
    <p:sldId id="279" r:id="rId11"/>
    <p:sldId id="284" r:id="rId12"/>
  </p:sldIdLst>
  <p:sldSz cx="12192000" cy="6858000"/>
  <p:notesSz cx="6858000" cy="9144000"/>
  <p:embeddedFontLst>
    <p:embeddedFont>
      <p:font typeface="Bauhaus 93" panose="04030905020B02020C02" pitchFamily="8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Frutiger75-Black" panose="020B0604020202020204"/>
      <p:bold r:id="rId2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73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5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79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41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9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6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09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41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2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59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8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52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AFC815D-AEEA-4DC3-9241-D02ED99F9A14}"/>
              </a:ext>
            </a:extLst>
          </p:cNvPr>
          <p:cNvSpPr txBox="1"/>
          <p:nvPr/>
        </p:nvSpPr>
        <p:spPr>
          <a:xfrm>
            <a:off x="434877" y="2116806"/>
            <a:ext cx="6766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Octubre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E01301-DBE6-44AF-BF72-EF2F6603461A}"/>
              </a:ext>
            </a:extLst>
          </p:cNvPr>
          <p:cNvSpPr txBox="1"/>
          <p:nvPr/>
        </p:nvSpPr>
        <p:spPr>
          <a:xfrm>
            <a:off x="5388868" y="3047830"/>
            <a:ext cx="62554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Robótico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03D82D-2D40-42F1-8933-4B1636A8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2" y="402939"/>
            <a:ext cx="6255433" cy="16182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294488-E460-4AC3-BA8C-6986C6093A2E}"/>
              </a:ext>
            </a:extLst>
          </p:cNvPr>
          <p:cNvSpPr txBox="1"/>
          <p:nvPr/>
        </p:nvSpPr>
        <p:spPr>
          <a:xfrm>
            <a:off x="9606036" y="5780782"/>
            <a:ext cx="25859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Bauhaus 93" panose="04030905020B02020C02" pitchFamily="82" charset="0"/>
              </a:rPr>
              <a:t>Instrucciones</a:t>
            </a:r>
          </a:p>
          <a:p>
            <a:r>
              <a:rPr lang="es-ES" sz="3200" dirty="0">
                <a:solidFill>
                  <a:schemeClr val="bg1"/>
                </a:solidFill>
                <a:latin typeface="Bauhaus 93" panose="04030905020B02020C02" pitchFamily="82" charset="0"/>
              </a:rPr>
              <a:t>de Montaje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6C1C8F5-4E74-8206-E433-4A5353481E21}"/>
              </a:ext>
            </a:extLst>
          </p:cNvPr>
          <p:cNvGrpSpPr/>
          <p:nvPr/>
        </p:nvGrpSpPr>
        <p:grpSpPr>
          <a:xfrm>
            <a:off x="346873" y="4909878"/>
            <a:ext cx="1710000" cy="1710000"/>
            <a:chOff x="346873" y="4909878"/>
            <a:chExt cx="1710000" cy="171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2CC5EB6-6307-CBC7-4212-66AF9C54812E}"/>
                </a:ext>
              </a:extLst>
            </p:cNvPr>
            <p:cNvGrpSpPr/>
            <p:nvPr/>
          </p:nvGrpSpPr>
          <p:grpSpPr>
            <a:xfrm>
              <a:off x="346873" y="4909878"/>
              <a:ext cx="1710000" cy="1710000"/>
              <a:chOff x="2403484" y="4774878"/>
              <a:chExt cx="1710000" cy="1710000"/>
            </a:xfrm>
          </p:grpSpPr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B307C40B-C935-E5F2-931E-B0937E150FEC}"/>
                  </a:ext>
                </a:extLst>
              </p:cNvPr>
              <p:cNvSpPr/>
              <p:nvPr/>
            </p:nvSpPr>
            <p:spPr>
              <a:xfrm>
                <a:off x="2538484" y="4909878"/>
                <a:ext cx="1440000" cy="1440000"/>
              </a:xfrm>
              <a:prstGeom prst="roundRect">
                <a:avLst>
                  <a:gd name="adj" fmla="val 33085"/>
                </a:avLst>
              </a:prstGeom>
              <a:solidFill>
                <a:srgbClr val="062438"/>
              </a:solidFill>
              <a:ln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AB93B285-EA18-BC61-5709-1BB851D7372A}"/>
                  </a:ext>
                </a:extLst>
              </p:cNvPr>
              <p:cNvSpPr/>
              <p:nvPr/>
            </p:nvSpPr>
            <p:spPr>
              <a:xfrm>
                <a:off x="2403484" y="4774878"/>
                <a:ext cx="1710000" cy="1710000"/>
              </a:xfrm>
              <a:prstGeom prst="roundRect">
                <a:avLst>
                  <a:gd name="adj" fmla="val 33085"/>
                </a:avLst>
              </a:prstGeom>
              <a:noFill/>
              <a:ln w="76200"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1" name="Gráfico 10" descr="Herramientas con relleno sólido">
              <a:extLst>
                <a:ext uri="{FF2B5EF4-FFF2-40B4-BE49-F238E27FC236}">
                  <a16:creationId xmlns:a16="http://schemas.microsoft.com/office/drawing/2014/main" id="{5D3CAE49-F340-7C3D-95F3-3128D13CA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0082" y="5266014"/>
              <a:ext cx="1029536" cy="1029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4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31F7B-722D-4364-9CC4-EBF86F54EDA8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EDB828-0D79-4E89-8B1A-74218A4C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6" b="21683"/>
          <a:stretch/>
        </p:blipFill>
        <p:spPr>
          <a:xfrm>
            <a:off x="503790" y="2050740"/>
            <a:ext cx="3857625" cy="4181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C869689-C2DC-4297-9B9E-FF0F68825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b="18661"/>
          <a:stretch/>
        </p:blipFill>
        <p:spPr>
          <a:xfrm>
            <a:off x="7429961" y="1455937"/>
            <a:ext cx="3857625" cy="5140171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8FE7A99-EDC8-460E-8403-4E728812F68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738152" y="2602747"/>
            <a:ext cx="1438182" cy="18893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F5775D5F-5079-48F7-9E1C-20D806F236A4}"/>
              </a:ext>
            </a:extLst>
          </p:cNvPr>
          <p:cNvSpPr txBox="1">
            <a:spLocks/>
          </p:cNvSpPr>
          <p:nvPr/>
        </p:nvSpPr>
        <p:spPr>
          <a:xfrm>
            <a:off x="5029652" y="1776494"/>
            <a:ext cx="1708500" cy="16525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latin typeface="Frutiger75-Black" panose="020B0A00000000000000" pitchFamily="34" charset="0"/>
              </a:rPr>
              <a:t>Fijar con pinza o sargento a la mesa</a:t>
            </a:r>
            <a:endParaRPr lang="es-ES" sz="4000" dirty="0">
              <a:latin typeface="Frutiger75-Black" panose="020B0A00000000000000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1CE095-055C-463E-9C6D-AB27A6C8527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128118" y="2602747"/>
            <a:ext cx="901534" cy="24841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F143FB3-9510-3FA3-BB85-3828FCC4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2" y="5983549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B175B4B-0CDD-4C95-B8B4-9D4599A7584E}"/>
              </a:ext>
            </a:extLst>
          </p:cNvPr>
          <p:cNvSpPr txBox="1">
            <a:spLocks/>
          </p:cNvSpPr>
          <p:nvPr/>
        </p:nvSpPr>
        <p:spPr>
          <a:xfrm>
            <a:off x="8643574" y="471656"/>
            <a:ext cx="2843390" cy="71795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Conexión</a:t>
            </a:r>
            <a:endParaRPr lang="es-ES" dirty="0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2FBEC5BC-402C-44D9-A1C9-EFEFED26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4" y="955684"/>
            <a:ext cx="6694713" cy="590457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F03D0E9-EE1A-8BF6-025E-3CCB1E82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2" y="5983549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7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B30C14-487A-40E4-AFBA-67E1EC11D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3" t="36375" r="39567" b="50080"/>
          <a:stretch/>
        </p:blipFill>
        <p:spPr>
          <a:xfrm>
            <a:off x="9586480" y="4171810"/>
            <a:ext cx="933559" cy="928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819BCB-CB45-4F87-8633-6F2E95AE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t="20694" r="26292" b="34114"/>
          <a:stretch/>
        </p:blipFill>
        <p:spPr>
          <a:xfrm>
            <a:off x="2145313" y="2987962"/>
            <a:ext cx="1518103" cy="23029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F3EBC3-D41C-4138-AE5A-CE7CFB1D4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0" t="27072" r="27807" b="47006"/>
          <a:stretch/>
        </p:blipFill>
        <p:spPr>
          <a:xfrm>
            <a:off x="494066" y="2987962"/>
            <a:ext cx="1651247" cy="23029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9D4E42-C09A-4ADD-9FF7-CEEEFAF6BB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8" t="37081" r="29554" b="43107"/>
          <a:stretch/>
        </p:blipFill>
        <p:spPr>
          <a:xfrm>
            <a:off x="10520039" y="3904921"/>
            <a:ext cx="1671961" cy="12162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348D86E-AE6D-4EF2-A665-B2CE1509D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" t="37096" r="8687" b="34415"/>
          <a:stretch/>
        </p:blipFill>
        <p:spPr>
          <a:xfrm>
            <a:off x="9078670" y="5109099"/>
            <a:ext cx="3098828" cy="174890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09647D3-9DFC-4479-ABEF-822CE0267D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2" t="17300" r="28216" b="52042"/>
          <a:stretch/>
        </p:blipFill>
        <p:spPr>
          <a:xfrm>
            <a:off x="10773300" y="2180358"/>
            <a:ext cx="1426781" cy="1768875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E67FF454-0881-4D8D-A4E9-AD3F99CBCA53}"/>
              </a:ext>
            </a:extLst>
          </p:cNvPr>
          <p:cNvSpPr txBox="1">
            <a:spLocks/>
          </p:cNvSpPr>
          <p:nvPr/>
        </p:nvSpPr>
        <p:spPr>
          <a:xfrm>
            <a:off x="8336880" y="2094479"/>
            <a:ext cx="2961582" cy="21000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Frutiger75-Black" panose="020B0A00000000000000" pitchFamily="34" charset="0"/>
              </a:rPr>
              <a:t>Tornillería:</a:t>
            </a:r>
          </a:p>
          <a:p>
            <a:r>
              <a:rPr lang="es-ES" sz="2400" dirty="0">
                <a:latin typeface="Frutiger75-Black" panose="020B0A00000000000000" pitchFamily="34" charset="0"/>
              </a:rPr>
              <a:t>4x pequeños</a:t>
            </a:r>
          </a:p>
          <a:p>
            <a:r>
              <a:rPr lang="es-ES" sz="2400" dirty="0">
                <a:latin typeface="Frutiger75-Black" panose="020B0A00000000000000" pitchFamily="34" charset="0"/>
              </a:rPr>
              <a:t>6x medianos</a:t>
            </a:r>
          </a:p>
          <a:p>
            <a:r>
              <a:rPr lang="es-ES" sz="2400" dirty="0">
                <a:latin typeface="Frutiger75-Black" panose="020B0A00000000000000" pitchFamily="34" charset="0"/>
              </a:rPr>
              <a:t>2x grandes</a:t>
            </a:r>
          </a:p>
          <a:p>
            <a:r>
              <a:rPr lang="es-ES" sz="2400" dirty="0">
                <a:latin typeface="Frutiger75-Black" panose="020B0A00000000000000" pitchFamily="34" charset="0"/>
              </a:rPr>
              <a:t>8x tuercas</a:t>
            </a:r>
          </a:p>
          <a:p>
            <a:endParaRPr lang="es-ES" sz="2800" dirty="0">
              <a:latin typeface="Bauhaus 93" panose="04030905020B02020C02" pitchFamily="82" charset="0"/>
            </a:endParaRPr>
          </a:p>
          <a:p>
            <a:pPr algn="r"/>
            <a:endParaRPr lang="es-ES" dirty="0">
              <a:latin typeface="Bauhaus 93" panose="04030905020B02020C02" pitchFamily="8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9C5F90F1-0B64-4DB7-821F-85332FAD41C2}"/>
              </a:ext>
            </a:extLst>
          </p:cNvPr>
          <p:cNvSpPr txBox="1">
            <a:spLocks/>
          </p:cNvSpPr>
          <p:nvPr/>
        </p:nvSpPr>
        <p:spPr>
          <a:xfrm>
            <a:off x="9117367" y="469339"/>
            <a:ext cx="2387353" cy="6936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Material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358DC93F-DEEB-4A79-96BF-8A78ACD5041B}"/>
              </a:ext>
            </a:extLst>
          </p:cNvPr>
          <p:cNvSpPr txBox="1">
            <a:spLocks/>
          </p:cNvSpPr>
          <p:nvPr/>
        </p:nvSpPr>
        <p:spPr>
          <a:xfrm>
            <a:off x="494066" y="2476679"/>
            <a:ext cx="3169350" cy="462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dirty="0">
                <a:latin typeface="Frutiger75-Black" panose="020B0A00000000000000" pitchFamily="34" charset="0"/>
              </a:rPr>
              <a:t>Piezas impresas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D6DCEAF-28FF-49C8-A355-E773EACB8DEA}"/>
              </a:ext>
            </a:extLst>
          </p:cNvPr>
          <p:cNvSpPr txBox="1">
            <a:spLocks/>
          </p:cNvSpPr>
          <p:nvPr/>
        </p:nvSpPr>
        <p:spPr>
          <a:xfrm>
            <a:off x="3415661" y="2273676"/>
            <a:ext cx="3396141" cy="47825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Sargento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7EDCDA90-2FF4-411E-9F4F-D73ECB90FF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85196" y="3332321"/>
            <a:ext cx="1235889" cy="3531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D85AD5CE-FBF1-4067-9BA6-F773DAD129D5}"/>
              </a:ext>
            </a:extLst>
          </p:cNvPr>
          <p:cNvCxnSpPr>
            <a:cxnSpLocks/>
          </p:cNvCxnSpPr>
          <p:nvPr/>
        </p:nvCxnSpPr>
        <p:spPr>
          <a:xfrm>
            <a:off x="8602462" y="3949233"/>
            <a:ext cx="1135669" cy="737969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690F1BF8-386D-4A69-A88B-A15745A34108}"/>
              </a:ext>
            </a:extLst>
          </p:cNvPr>
          <p:cNvCxnSpPr>
            <a:cxnSpLocks/>
          </p:cNvCxnSpPr>
          <p:nvPr/>
        </p:nvCxnSpPr>
        <p:spPr>
          <a:xfrm>
            <a:off x="10220569" y="3364777"/>
            <a:ext cx="519591" cy="22814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DD1406B6-63B3-4857-B997-8ACAD1F6C4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33" y="3067490"/>
            <a:ext cx="2695222" cy="2695222"/>
          </a:xfrm>
          <a:prstGeom prst="rect">
            <a:avLst/>
          </a:prstGeom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2B8B4B6-D4EF-4B11-B7BB-77910FD14571}"/>
              </a:ext>
            </a:extLst>
          </p:cNvPr>
          <p:cNvCxnSpPr>
            <a:cxnSpLocks/>
          </p:cNvCxnSpPr>
          <p:nvPr/>
        </p:nvCxnSpPr>
        <p:spPr>
          <a:xfrm>
            <a:off x="10559713" y="2573468"/>
            <a:ext cx="549023" cy="350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8DC68D33-4627-5101-58CF-4CE86E280E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02" y="5983549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5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DB8AE-12B9-43A8-8D0B-0E5C5361F59F}"/>
              </a:ext>
            </a:extLst>
          </p:cNvPr>
          <p:cNvSpPr txBox="1">
            <a:spLocks/>
          </p:cNvSpPr>
          <p:nvPr/>
        </p:nvSpPr>
        <p:spPr>
          <a:xfrm>
            <a:off x="9117367" y="469339"/>
            <a:ext cx="2387353" cy="6936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Material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959423-38A2-4CD6-ADCC-4969100E56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8" b="35525"/>
          <a:stretch/>
        </p:blipFill>
        <p:spPr>
          <a:xfrm>
            <a:off x="276106" y="1525012"/>
            <a:ext cx="2890108" cy="20704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B27597C-63FD-4F32-9B98-69CCA3EDB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22204" r="14949" b="37816"/>
          <a:stretch/>
        </p:blipFill>
        <p:spPr>
          <a:xfrm>
            <a:off x="3100372" y="4010676"/>
            <a:ext cx="2354525" cy="24542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9CE308-A6E3-4792-B073-22C2AE702D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t="23075" r="12806" b="34012"/>
          <a:stretch/>
        </p:blipFill>
        <p:spPr>
          <a:xfrm>
            <a:off x="8847141" y="3855877"/>
            <a:ext cx="2674369" cy="26344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0E656E-D8A9-4AD4-9CF9-2813411D11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4" b="37514"/>
          <a:stretch/>
        </p:blipFill>
        <p:spPr>
          <a:xfrm>
            <a:off x="5626103" y="1525012"/>
            <a:ext cx="2754537" cy="194420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889CE66-CD56-436F-B436-DF9B5D3A3EC1}"/>
              </a:ext>
            </a:extLst>
          </p:cNvPr>
          <p:cNvSpPr txBox="1">
            <a:spLocks/>
          </p:cNvSpPr>
          <p:nvPr/>
        </p:nvSpPr>
        <p:spPr>
          <a:xfrm>
            <a:off x="3166214" y="1525012"/>
            <a:ext cx="1289876" cy="4428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Garra</a:t>
            </a:r>
            <a:endParaRPr lang="es-ES" dirty="0">
              <a:latin typeface="Frutiger75-Black" panose="020B0A00000000000000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30D685A-1A37-442B-9FE3-074FD9F4E0EF}"/>
              </a:ext>
            </a:extLst>
          </p:cNvPr>
          <p:cNvSpPr txBox="1">
            <a:spLocks/>
          </p:cNvSpPr>
          <p:nvPr/>
        </p:nvSpPr>
        <p:spPr>
          <a:xfrm>
            <a:off x="8380640" y="1525012"/>
            <a:ext cx="1170013" cy="4428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Tubo</a:t>
            </a:r>
            <a:endParaRPr lang="es-ES" dirty="0">
              <a:latin typeface="Frutiger75-Black" panose="020B0A00000000000000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5628512-6115-405E-9E1E-A3AE89B30FBE}"/>
              </a:ext>
            </a:extLst>
          </p:cNvPr>
          <p:cNvSpPr txBox="1">
            <a:spLocks/>
          </p:cNvSpPr>
          <p:nvPr/>
        </p:nvSpPr>
        <p:spPr>
          <a:xfrm>
            <a:off x="276106" y="4020283"/>
            <a:ext cx="2677171" cy="12175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Estructura de C</a:t>
            </a:r>
            <a:endParaRPr lang="es-ES" dirty="0">
              <a:latin typeface="Frutiger75-Black" panose="020B0A00000000000000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962388A-F57F-44B6-B2D8-126F728C139D}"/>
              </a:ext>
            </a:extLst>
          </p:cNvPr>
          <p:cNvSpPr txBox="1">
            <a:spLocks/>
          </p:cNvSpPr>
          <p:nvPr/>
        </p:nvSpPr>
        <p:spPr>
          <a:xfrm>
            <a:off x="6019060" y="3992095"/>
            <a:ext cx="2853735" cy="4428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Servomotores</a:t>
            </a:r>
            <a:endParaRPr lang="es-ES" dirty="0">
              <a:latin typeface="Frutiger75-Black" panose="020B0A00000000000000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F8DB7C-032E-3D35-2154-A72E7D38B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02" y="5983549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2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1928BF6-649A-4239-A79F-50932DE42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r="443" b="425"/>
          <a:stretch/>
        </p:blipFill>
        <p:spPr>
          <a:xfrm>
            <a:off x="4666219" y="592200"/>
            <a:ext cx="3192457" cy="5673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17A0AB-7905-44D1-8B5C-86A2E1E04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000500"/>
            <a:ext cx="3810000" cy="28575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F604C71-C0B6-4504-BFC5-00BE0C12FBF6}"/>
              </a:ext>
            </a:extLst>
          </p:cNvPr>
          <p:cNvSpPr txBox="1">
            <a:spLocks/>
          </p:cNvSpPr>
          <p:nvPr/>
        </p:nvSpPr>
        <p:spPr>
          <a:xfrm>
            <a:off x="8382000" y="362407"/>
            <a:ext cx="3540711" cy="23364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latin typeface="Bauhaus 93" panose="04030905020B02020C02" pitchFamily="82" charset="0"/>
              </a:rPr>
              <a:t>¡¡¡NO FORZAR LA GARRA!!!</a:t>
            </a:r>
            <a:endParaRPr lang="es-ES" sz="8000" dirty="0">
              <a:latin typeface="Bauhaus 93" panose="04030905020B02020C02" pitchFamily="82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C5CE77E-1BCD-4C14-90FD-8EBC7417CBBF}"/>
              </a:ext>
            </a:extLst>
          </p:cNvPr>
          <p:cNvSpPr txBox="1">
            <a:spLocks/>
          </p:cNvSpPr>
          <p:nvPr/>
        </p:nvSpPr>
        <p:spPr>
          <a:xfrm>
            <a:off x="269289" y="1260532"/>
            <a:ext cx="3540711" cy="23364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latin typeface="Bauhaus 93" panose="04030905020B02020C02" pitchFamily="82" charset="0"/>
              </a:rPr>
              <a:t>¡¡¡NO FORZAR LA GARRA!!!</a:t>
            </a:r>
            <a:endParaRPr lang="es-ES" sz="8000" dirty="0">
              <a:latin typeface="Bauhaus 93" panose="04030905020B02020C02" pitchFamily="8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A7D61EE-8627-4A05-A132-89231422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" y="3852909"/>
            <a:ext cx="4011412" cy="28731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9D5FD3-6CA7-4F8C-8368-D855C700F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85" y="4336996"/>
            <a:ext cx="1905000" cy="1905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843D74E-7EAE-FC88-999F-C0C32C3AE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784" y="5976607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3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23E0B-0C1F-4399-8A47-E5FCEBCD6E6B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A7CD660D-1ECD-49F2-85EA-15A6ADD4F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2"/>
          <a:stretch/>
        </p:blipFill>
        <p:spPr>
          <a:xfrm>
            <a:off x="2158475" y="1202924"/>
            <a:ext cx="3857625" cy="567283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34F33BE1-D93E-4FFF-9976-050C745E5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" b="9385"/>
          <a:stretch/>
        </p:blipFill>
        <p:spPr>
          <a:xfrm>
            <a:off x="6685866" y="1202923"/>
            <a:ext cx="3662738" cy="5672832"/>
          </a:xfrm>
          <a:prstGeom prst="rect">
            <a:avLst/>
          </a:prstGeom>
        </p:spPr>
      </p:pic>
      <p:sp>
        <p:nvSpPr>
          <p:cNvPr id="33" name="Título 1">
            <a:extLst>
              <a:ext uri="{FF2B5EF4-FFF2-40B4-BE49-F238E27FC236}">
                <a16:creationId xmlns:a16="http://schemas.microsoft.com/office/drawing/2014/main" id="{2238C280-3B14-4C85-9C1A-B8F8D86E5CA2}"/>
              </a:ext>
            </a:extLst>
          </p:cNvPr>
          <p:cNvSpPr txBox="1">
            <a:spLocks/>
          </p:cNvSpPr>
          <p:nvPr/>
        </p:nvSpPr>
        <p:spPr>
          <a:xfrm>
            <a:off x="-360608" y="2846231"/>
            <a:ext cx="2420227" cy="792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>
                <a:latin typeface="Frutiger75-Black" panose="020B0A00000000000000" pitchFamily="34" charset="0"/>
              </a:rPr>
              <a:t>2x Tornillos pequeños</a:t>
            </a:r>
            <a:endParaRPr lang="es-ES" sz="4000" dirty="0">
              <a:latin typeface="Frutiger75-Black" panose="020B0A00000000000000" pitchFamily="34" charset="0"/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284F46B-1E8D-4AFA-8766-CDC921259D2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849506" y="3638971"/>
            <a:ext cx="2595030" cy="2308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725B36E1-AA0A-4091-B05B-4D069DEFC753}"/>
              </a:ext>
            </a:extLst>
          </p:cNvPr>
          <p:cNvSpPr txBox="1">
            <a:spLocks/>
          </p:cNvSpPr>
          <p:nvPr/>
        </p:nvSpPr>
        <p:spPr>
          <a:xfrm>
            <a:off x="1979821" y="1931831"/>
            <a:ext cx="3106027" cy="45528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>
                <a:latin typeface="Frutiger75-Black" panose="020B0A00000000000000" pitchFamily="34" charset="0"/>
              </a:rPr>
              <a:t>Servo inferior</a:t>
            </a:r>
            <a:endParaRPr lang="es-ES" sz="4000" dirty="0">
              <a:latin typeface="Frutiger75-Black" panose="020B0A00000000000000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E00EC7-9F9D-C3DB-ED98-B27BF9CD8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2" y="5983549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2E9B3-3AFC-43BE-9E3B-610C5EB75BF5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988679-A297-4E48-9EA2-58D293E34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14" y="1184400"/>
            <a:ext cx="3191400" cy="5673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F06784-3DD1-48CF-B16E-4D190BD5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4400"/>
            <a:ext cx="3191400" cy="56736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AB006A6-FE04-453F-917C-AB45F7D866E9}"/>
              </a:ext>
            </a:extLst>
          </p:cNvPr>
          <p:cNvSpPr txBox="1">
            <a:spLocks/>
          </p:cNvSpPr>
          <p:nvPr/>
        </p:nvSpPr>
        <p:spPr>
          <a:xfrm>
            <a:off x="9388699" y="3811261"/>
            <a:ext cx="2400943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Tornillos medianos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BFE5830-0576-4DF8-A31B-CBDAC80A1FA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892249" y="4141744"/>
            <a:ext cx="1496450" cy="1608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CE5AB619-A71F-4AEB-82D1-3AD3284BE4A0}"/>
              </a:ext>
            </a:extLst>
          </p:cNvPr>
          <p:cNvSpPr txBox="1">
            <a:spLocks/>
          </p:cNvSpPr>
          <p:nvPr/>
        </p:nvSpPr>
        <p:spPr>
          <a:xfrm>
            <a:off x="9833054" y="2233896"/>
            <a:ext cx="2209703" cy="517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Tuercas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A397794-4572-46DA-BD7D-2E71FCE9AF38}"/>
              </a:ext>
            </a:extLst>
          </p:cNvPr>
          <p:cNvCxnSpPr>
            <a:cxnSpLocks/>
          </p:cNvCxnSpPr>
          <p:nvPr/>
        </p:nvCxnSpPr>
        <p:spPr>
          <a:xfrm flipH="1">
            <a:off x="8007658" y="2492613"/>
            <a:ext cx="1961965" cy="8218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9980B30-C88E-AA18-4A9F-251C0CEC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2" y="5983549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8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42611-A2D9-4818-9E65-9551F58F2679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86E93C-9226-4652-930E-103681FE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86" y="1184400"/>
            <a:ext cx="3191400" cy="56736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022024E-FD82-4E89-8F68-5722E433B3EB}"/>
              </a:ext>
            </a:extLst>
          </p:cNvPr>
          <p:cNvSpPr txBox="1">
            <a:spLocks/>
          </p:cNvSpPr>
          <p:nvPr/>
        </p:nvSpPr>
        <p:spPr>
          <a:xfrm>
            <a:off x="9684300" y="3918642"/>
            <a:ext cx="2399792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Tornillos largos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F4CBD4F-BE68-4ACF-82EC-40399AA54AB0}"/>
              </a:ext>
            </a:extLst>
          </p:cNvPr>
          <p:cNvCxnSpPr>
            <a:cxnSpLocks/>
          </p:cNvCxnSpPr>
          <p:nvPr/>
        </p:nvCxnSpPr>
        <p:spPr>
          <a:xfrm flipH="1" flipV="1">
            <a:off x="7705107" y="3504985"/>
            <a:ext cx="2306713" cy="10245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66EE4EA0-AAF3-4773-8C10-9655DBBB8820}"/>
              </a:ext>
            </a:extLst>
          </p:cNvPr>
          <p:cNvSpPr txBox="1">
            <a:spLocks/>
          </p:cNvSpPr>
          <p:nvPr/>
        </p:nvSpPr>
        <p:spPr>
          <a:xfrm>
            <a:off x="9772612" y="1533515"/>
            <a:ext cx="2219965" cy="526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Tuercas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FFEF02-BAA1-4CEC-B863-4C45A44C5548}"/>
              </a:ext>
            </a:extLst>
          </p:cNvPr>
          <p:cNvCxnSpPr>
            <a:cxnSpLocks/>
          </p:cNvCxnSpPr>
          <p:nvPr/>
        </p:nvCxnSpPr>
        <p:spPr>
          <a:xfrm flipH="1">
            <a:off x="8264149" y="1773374"/>
            <a:ext cx="1636332" cy="14486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Imagen que contiene suelo, de madera, maleta, papelería&#10;&#10;Descripción generada con confianza muy alta">
            <a:extLst>
              <a:ext uri="{FF2B5EF4-FFF2-40B4-BE49-F238E27FC236}">
                <a16:creationId xmlns:a16="http://schemas.microsoft.com/office/drawing/2014/main" id="{6ABF0626-A981-49A5-8607-910C0916E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67" y="1184400"/>
            <a:ext cx="3191400" cy="56736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8811A9D-425E-4E4F-AB8F-8F462459EBA7}"/>
              </a:ext>
            </a:extLst>
          </p:cNvPr>
          <p:cNvSpPr txBox="1">
            <a:spLocks/>
          </p:cNvSpPr>
          <p:nvPr/>
        </p:nvSpPr>
        <p:spPr>
          <a:xfrm>
            <a:off x="-52302" y="3529858"/>
            <a:ext cx="2059619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Tornillos pequeños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59FE039-811E-4995-91E2-08FBE3329E7A}"/>
              </a:ext>
            </a:extLst>
          </p:cNvPr>
          <p:cNvCxnSpPr>
            <a:cxnSpLocks/>
          </p:cNvCxnSpPr>
          <p:nvPr/>
        </p:nvCxnSpPr>
        <p:spPr>
          <a:xfrm>
            <a:off x="2007317" y="4021199"/>
            <a:ext cx="1785250" cy="5863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86DE884A-F2FD-4F62-BEED-487388D8E988}"/>
              </a:ext>
            </a:extLst>
          </p:cNvPr>
          <p:cNvSpPr txBox="1">
            <a:spLocks/>
          </p:cNvSpPr>
          <p:nvPr/>
        </p:nvSpPr>
        <p:spPr>
          <a:xfrm>
            <a:off x="1805649" y="1616143"/>
            <a:ext cx="3106027" cy="45528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>
                <a:latin typeface="Frutiger75-Black" panose="020B0A00000000000000" pitchFamily="34" charset="0"/>
              </a:rPr>
              <a:t>Servo superior</a:t>
            </a:r>
            <a:endParaRPr lang="es-ES" sz="4000" dirty="0">
              <a:latin typeface="Frutiger75-Black" panose="020B0A00000000000000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E42639-FF52-ED61-84A2-06601D47C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2" y="5983549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4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30694-9BC7-4BFD-BFEE-255F50621B03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7E3E82-3578-46BC-B3D9-714BF995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49" y="1184400"/>
            <a:ext cx="3191400" cy="5673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70CBEA-1DE5-4030-AF83-8D394CFBA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78" y="1184400"/>
            <a:ext cx="3191400" cy="56736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DF7ADF1-895C-4B27-B2FC-295E2065D9DB}"/>
              </a:ext>
            </a:extLst>
          </p:cNvPr>
          <p:cNvSpPr txBox="1">
            <a:spLocks/>
          </p:cNvSpPr>
          <p:nvPr/>
        </p:nvSpPr>
        <p:spPr>
          <a:xfrm>
            <a:off x="9894157" y="1381515"/>
            <a:ext cx="1915769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Tornillo mediano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017ECD6-D645-489F-8188-930039A8028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190915" y="1872856"/>
            <a:ext cx="2703242" cy="24093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2C87A8F9-C8D5-42A4-8E45-47D15F6479D2}"/>
              </a:ext>
            </a:extLst>
          </p:cNvPr>
          <p:cNvSpPr txBox="1">
            <a:spLocks/>
          </p:cNvSpPr>
          <p:nvPr/>
        </p:nvSpPr>
        <p:spPr>
          <a:xfrm>
            <a:off x="9959551" y="4822432"/>
            <a:ext cx="1401932" cy="517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Tuerca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3D0B78D-4C32-4428-80DE-35453ED1181E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537142" y="4909351"/>
            <a:ext cx="2422409" cy="1717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677FA5E-03B4-4445-90EB-5AF2D63446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33786" y="2453027"/>
            <a:ext cx="1723230" cy="857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E905D5DE-7BE3-4D99-947A-21AE26A613C5}"/>
              </a:ext>
            </a:extLst>
          </p:cNvPr>
          <p:cNvSpPr txBox="1">
            <a:spLocks/>
          </p:cNvSpPr>
          <p:nvPr/>
        </p:nvSpPr>
        <p:spPr>
          <a:xfrm>
            <a:off x="563351" y="4974832"/>
            <a:ext cx="1401932" cy="517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Tuerca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E40EADA-D6DE-4D8A-8398-D027946B651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965283" y="3520443"/>
            <a:ext cx="2612063" cy="17131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1">
            <a:extLst>
              <a:ext uri="{FF2B5EF4-FFF2-40B4-BE49-F238E27FC236}">
                <a16:creationId xmlns:a16="http://schemas.microsoft.com/office/drawing/2014/main" id="{181DC734-C17B-483D-8440-B971B5B91F9E}"/>
              </a:ext>
            </a:extLst>
          </p:cNvPr>
          <p:cNvSpPr txBox="1">
            <a:spLocks/>
          </p:cNvSpPr>
          <p:nvPr/>
        </p:nvSpPr>
        <p:spPr>
          <a:xfrm>
            <a:off x="0" y="1961686"/>
            <a:ext cx="1833786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Tornillo mediano</a:t>
            </a:r>
            <a:endParaRPr lang="es-ES" dirty="0">
              <a:latin typeface="Frutiger75-Black" panose="020B0A00000000000000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2281C3-D5D3-E2B5-63E3-20EC85AF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2" y="5983549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0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8B492-773E-4A72-8B97-446EE23BADEE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E5E317-1385-45E9-98D7-E8A70BABC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6" b="26933"/>
          <a:stretch/>
        </p:blipFill>
        <p:spPr>
          <a:xfrm>
            <a:off x="332962" y="1184400"/>
            <a:ext cx="4532002" cy="5673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E4AF57-9220-48C9-8BA8-1C2F8C596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6" r="14607" b="21683"/>
          <a:stretch/>
        </p:blipFill>
        <p:spPr>
          <a:xfrm>
            <a:off x="7343874" y="1184400"/>
            <a:ext cx="4143090" cy="56736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72EE517-A707-4510-83CE-C24DACBFCF8B}"/>
              </a:ext>
            </a:extLst>
          </p:cNvPr>
          <p:cNvSpPr txBox="1">
            <a:spLocks/>
          </p:cNvSpPr>
          <p:nvPr/>
        </p:nvSpPr>
        <p:spPr>
          <a:xfrm>
            <a:off x="4864964" y="3016171"/>
            <a:ext cx="2156533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Tornillos medianos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D664B79-3BBF-4A25-93D7-2E22D7F93B5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021497" y="2645546"/>
            <a:ext cx="3374254" cy="8619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FA14C61E-C96B-40D8-8945-3E44640CF099}"/>
              </a:ext>
            </a:extLst>
          </p:cNvPr>
          <p:cNvSpPr txBox="1">
            <a:spLocks/>
          </p:cNvSpPr>
          <p:nvPr/>
        </p:nvSpPr>
        <p:spPr>
          <a:xfrm>
            <a:off x="4864964" y="5227186"/>
            <a:ext cx="2156533" cy="517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Tuercas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101C0D6-31B6-48A0-9CB5-934FBBFC5DF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21497" y="3045041"/>
            <a:ext cx="3525175" cy="24408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0E148CB-2F86-E229-2B12-7A520E98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2" y="5983549"/>
            <a:ext cx="746927" cy="7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04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Rese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eset1" id="{3CB2F8F4-8A2E-42CC-AEAD-95684BE0B650}" vid="{9BABE4DD-0481-4F33-82AD-575AE26008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TemaReset1</Template>
  <TotalTime>249</TotalTime>
  <Words>86</Words>
  <Application>Microsoft Office PowerPoint</Application>
  <PresentationFormat>Panorámica</PresentationFormat>
  <Paragraphs>41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Bauhaus 93</vt:lpstr>
      <vt:lpstr>Calibri</vt:lpstr>
      <vt:lpstr>Arial</vt:lpstr>
      <vt:lpstr>Calibri Light</vt:lpstr>
      <vt:lpstr>Frutiger75-Black</vt:lpstr>
      <vt:lpstr>TemaReset1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Martín</dc:creator>
  <cp:lastModifiedBy>Jaime Bravo Algaba</cp:lastModifiedBy>
  <cp:revision>74</cp:revision>
  <dcterms:created xsi:type="dcterms:W3CDTF">2018-09-27T21:43:25Z</dcterms:created>
  <dcterms:modified xsi:type="dcterms:W3CDTF">2022-10-03T14:42:44Z</dcterms:modified>
</cp:coreProperties>
</file>